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Helvetica Neue"/>
      <p:regular r:id="rId14"/>
      <p:bold r:id="rId15"/>
      <p:italic r:id="rId16"/>
      <p:boldItalic r:id="rId17"/>
    </p:embeddedFont>
    <p:embeddedFont>
      <p:font typeface="Helvetica Neue Light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Ligh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HelveticaNeueLigh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HelveticaNeue-bold.fntdata"/><Relationship Id="rId14" Type="http://schemas.openxmlformats.org/officeDocument/2006/relationships/font" Target="fonts/HelveticaNeue-regular.fntdata"/><Relationship Id="rId17" Type="http://schemas.openxmlformats.org/officeDocument/2006/relationships/font" Target="fonts/HelveticaNeue-boldItalic.fntdata"/><Relationship Id="rId16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HelveticaNeueLight-bold.fntdata"/><Relationship Id="rId6" Type="http://schemas.openxmlformats.org/officeDocument/2006/relationships/slide" Target="slides/slide1.xml"/><Relationship Id="rId18" Type="http://schemas.openxmlformats.org/officeDocument/2006/relationships/font" Target="fonts/HelveticaNeue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0fa5300416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0fa5300416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0fa5300416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0fa5300416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0fa5300416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0fa5300416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0fa5300416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0fa5300416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0fa5300416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0fa5300416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0fa5300416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0fa5300416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0fa5300416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0fa5300416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3" name="Google Shape;53;p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2"/>
          <p:cNvGrpSpPr/>
          <p:nvPr/>
        </p:nvGrpSpPr>
        <p:grpSpPr>
          <a:xfrm>
            <a:off x="0" y="0"/>
            <a:ext cx="1728788" cy="5143500"/>
            <a:chOff x="0" y="0"/>
            <a:chExt cx="2305051" cy="6858001"/>
          </a:xfrm>
        </p:grpSpPr>
        <p:sp>
          <p:nvSpPr>
            <p:cNvPr id="55" name="Google Shape;55;p2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2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2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2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2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2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2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2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2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2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2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2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2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2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2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2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2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2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2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2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2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2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2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2"/>
          <p:cNvSpPr txBox="1"/>
          <p:nvPr>
            <p:ph type="ctrTitle"/>
          </p:nvPr>
        </p:nvSpPr>
        <p:spPr>
          <a:xfrm>
            <a:off x="1407318" y="841772"/>
            <a:ext cx="6593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2"/>
          <p:cNvSpPr txBox="1"/>
          <p:nvPr>
            <p:ph idx="1" type="subTitle"/>
          </p:nvPr>
        </p:nvSpPr>
        <p:spPr>
          <a:xfrm>
            <a:off x="1407318" y="2701529"/>
            <a:ext cx="6593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900"/>
              <a:buNone/>
              <a:defRPr sz="15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500"/>
            </a:lvl2pPr>
            <a:lvl3pPr lvl="2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3pPr>
            <a:lvl4pPr lvl="3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4pPr>
            <a:lvl5pPr lvl="4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5pPr>
            <a:lvl6pPr lvl="5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6pPr>
            <a:lvl7pPr lvl="6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7pPr>
            <a:lvl8pPr lvl="7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8pPr>
            <a:lvl9pPr lvl="8" 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9pPr>
          </a:lstStyle>
          <a:p/>
        </p:txBody>
      </p:sp>
      <p:sp>
        <p:nvSpPr>
          <p:cNvPr id="111" name="Google Shape;111;p2"/>
          <p:cNvSpPr txBox="1"/>
          <p:nvPr>
            <p:ph idx="10" type="dt"/>
          </p:nvPr>
        </p:nvSpPr>
        <p:spPr>
          <a:xfrm>
            <a:off x="5308133" y="4057651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"/>
          <p:cNvSpPr txBox="1"/>
          <p:nvPr>
            <p:ph idx="11" type="ftr"/>
          </p:nvPr>
        </p:nvSpPr>
        <p:spPr>
          <a:xfrm>
            <a:off x="1407318" y="4057651"/>
            <a:ext cx="384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"/>
          <p:cNvSpPr txBox="1"/>
          <p:nvPr>
            <p:ph idx="12" type="sldNum"/>
          </p:nvPr>
        </p:nvSpPr>
        <p:spPr>
          <a:xfrm>
            <a:off x="7422683" y="4057649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"/>
          <p:cNvSpPr txBox="1"/>
          <p:nvPr>
            <p:ph type="title"/>
          </p:nvPr>
        </p:nvSpPr>
        <p:spPr>
          <a:xfrm>
            <a:off x="856057" y="3228498"/>
            <a:ext cx="74343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7" name="Google Shape;167;p11"/>
          <p:cNvSpPr/>
          <p:nvPr>
            <p:ph idx="2" type="pic"/>
          </p:nvPr>
        </p:nvSpPr>
        <p:spPr>
          <a:xfrm>
            <a:off x="856058" y="454819"/>
            <a:ext cx="7434300" cy="2474700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68" name="Google Shape;168;p11"/>
          <p:cNvSpPr txBox="1"/>
          <p:nvPr>
            <p:ph idx="1" type="body"/>
          </p:nvPr>
        </p:nvSpPr>
        <p:spPr>
          <a:xfrm>
            <a:off x="856023" y="3843015"/>
            <a:ext cx="74331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/>
        </p:txBody>
      </p:sp>
      <p:sp>
        <p:nvSpPr>
          <p:cNvPr id="169" name="Google Shape;169;p11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0" name="Google Shape;170;p11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1" name="Google Shape;171;p11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/>
          <p:nvPr>
            <p:ph type="title"/>
          </p:nvPr>
        </p:nvSpPr>
        <p:spPr>
          <a:xfrm>
            <a:off x="856092" y="457200"/>
            <a:ext cx="74295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4" name="Google Shape;174;p12"/>
          <p:cNvSpPr txBox="1"/>
          <p:nvPr>
            <p:ph idx="1" type="body"/>
          </p:nvPr>
        </p:nvSpPr>
        <p:spPr>
          <a:xfrm>
            <a:off x="856057" y="3314699"/>
            <a:ext cx="74283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/>
        </p:txBody>
      </p:sp>
      <p:sp>
        <p:nvSpPr>
          <p:cNvPr id="175" name="Google Shape;175;p12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6" name="Google Shape;176;p12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7" name="Google Shape;177;p12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3"/>
          <p:cNvSpPr txBox="1"/>
          <p:nvPr>
            <p:ph type="title"/>
          </p:nvPr>
        </p:nvSpPr>
        <p:spPr>
          <a:xfrm>
            <a:off x="1084659" y="457199"/>
            <a:ext cx="6977100" cy="20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13"/>
          <p:cNvSpPr txBox="1"/>
          <p:nvPr>
            <p:ph idx="1" type="body"/>
          </p:nvPr>
        </p:nvSpPr>
        <p:spPr>
          <a:xfrm>
            <a:off x="1290483" y="2524168"/>
            <a:ext cx="6564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/>
        </p:txBody>
      </p:sp>
      <p:sp>
        <p:nvSpPr>
          <p:cNvPr id="181" name="Google Shape;181;p13"/>
          <p:cNvSpPr txBox="1"/>
          <p:nvPr>
            <p:ph idx="2" type="body"/>
          </p:nvPr>
        </p:nvSpPr>
        <p:spPr>
          <a:xfrm>
            <a:off x="856058" y="3232439"/>
            <a:ext cx="7429500" cy="11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/>
        </p:txBody>
      </p:sp>
      <p:sp>
        <p:nvSpPr>
          <p:cNvPr id="182" name="Google Shape;182;p13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3" name="Google Shape;183;p13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4" name="Google Shape;184;p13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13"/>
          <p:cNvSpPr txBox="1"/>
          <p:nvPr/>
        </p:nvSpPr>
        <p:spPr>
          <a:xfrm>
            <a:off x="677634" y="549296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b="0" lang="en" sz="600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 sz="1100"/>
          </a:p>
        </p:txBody>
      </p:sp>
      <p:sp>
        <p:nvSpPr>
          <p:cNvPr id="186" name="Google Shape;186;p13"/>
          <p:cNvSpPr txBox="1"/>
          <p:nvPr/>
        </p:nvSpPr>
        <p:spPr>
          <a:xfrm>
            <a:off x="7903028" y="2073729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b="0" lang="en" sz="600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 sz="11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"/>
          <p:cNvSpPr txBox="1"/>
          <p:nvPr>
            <p:ph type="title"/>
          </p:nvPr>
        </p:nvSpPr>
        <p:spPr>
          <a:xfrm>
            <a:off x="856057" y="1600531"/>
            <a:ext cx="7429500" cy="1884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9" name="Google Shape;189;p14"/>
          <p:cNvSpPr txBox="1"/>
          <p:nvPr>
            <p:ph idx="1" type="body"/>
          </p:nvPr>
        </p:nvSpPr>
        <p:spPr>
          <a:xfrm>
            <a:off x="856023" y="3493241"/>
            <a:ext cx="74283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/>
        </p:txBody>
      </p:sp>
      <p:sp>
        <p:nvSpPr>
          <p:cNvPr id="190" name="Google Shape;190;p14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1" name="Google Shape;191;p14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14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"/>
          <p:cNvSpPr txBox="1"/>
          <p:nvPr>
            <p:ph type="title"/>
          </p:nvPr>
        </p:nvSpPr>
        <p:spPr>
          <a:xfrm>
            <a:off x="856060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5" name="Google Shape;195;p15"/>
          <p:cNvSpPr txBox="1"/>
          <p:nvPr>
            <p:ph idx="1" type="body"/>
          </p:nvPr>
        </p:nvSpPr>
        <p:spPr>
          <a:xfrm>
            <a:off x="856058" y="2005847"/>
            <a:ext cx="23976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1" sz="14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196" name="Google Shape;196;p15"/>
          <p:cNvSpPr txBox="1"/>
          <p:nvPr>
            <p:ph idx="2" type="body"/>
          </p:nvPr>
        </p:nvSpPr>
        <p:spPr>
          <a:xfrm>
            <a:off x="845939" y="2520197"/>
            <a:ext cx="24066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/>
        </p:txBody>
      </p:sp>
      <p:sp>
        <p:nvSpPr>
          <p:cNvPr id="197" name="Google Shape;197;p15"/>
          <p:cNvSpPr txBox="1"/>
          <p:nvPr>
            <p:ph idx="3" type="body"/>
          </p:nvPr>
        </p:nvSpPr>
        <p:spPr>
          <a:xfrm>
            <a:off x="3386075" y="2008226"/>
            <a:ext cx="23883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1" sz="14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198" name="Google Shape;198;p15"/>
          <p:cNvSpPr txBox="1"/>
          <p:nvPr>
            <p:ph idx="4" type="body"/>
          </p:nvPr>
        </p:nvSpPr>
        <p:spPr>
          <a:xfrm>
            <a:off x="3378160" y="2522576"/>
            <a:ext cx="23970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/>
        </p:txBody>
      </p:sp>
      <p:sp>
        <p:nvSpPr>
          <p:cNvPr id="199" name="Google Shape;199;p15"/>
          <p:cNvSpPr txBox="1"/>
          <p:nvPr>
            <p:ph idx="5" type="body"/>
          </p:nvPr>
        </p:nvSpPr>
        <p:spPr>
          <a:xfrm>
            <a:off x="5889332" y="2005847"/>
            <a:ext cx="23961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1" sz="14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00" name="Google Shape;200;p15"/>
          <p:cNvSpPr txBox="1"/>
          <p:nvPr>
            <p:ph idx="6" type="body"/>
          </p:nvPr>
        </p:nvSpPr>
        <p:spPr>
          <a:xfrm>
            <a:off x="5889332" y="2520197"/>
            <a:ext cx="23961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/>
        </p:txBody>
      </p:sp>
      <p:sp>
        <p:nvSpPr>
          <p:cNvPr id="201" name="Google Shape;201;p15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2" name="Google Shape;202;p15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3" name="Google Shape;203;p15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6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6" name="Google Shape;206;p16"/>
          <p:cNvSpPr txBox="1"/>
          <p:nvPr>
            <p:ph idx="1" type="body"/>
          </p:nvPr>
        </p:nvSpPr>
        <p:spPr>
          <a:xfrm>
            <a:off x="856060" y="3303447"/>
            <a:ext cx="23964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5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1" sz="14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07" name="Google Shape;207;p16"/>
          <p:cNvSpPr/>
          <p:nvPr>
            <p:ph idx="2" type="pic"/>
          </p:nvPr>
        </p:nvSpPr>
        <p:spPr>
          <a:xfrm>
            <a:off x="856060" y="2000249"/>
            <a:ext cx="2396400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08" name="Google Shape;208;p16"/>
          <p:cNvSpPr txBox="1"/>
          <p:nvPr>
            <p:ph idx="3" type="body"/>
          </p:nvPr>
        </p:nvSpPr>
        <p:spPr>
          <a:xfrm>
            <a:off x="856060" y="3735643"/>
            <a:ext cx="23964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/>
        </p:txBody>
      </p:sp>
      <p:sp>
        <p:nvSpPr>
          <p:cNvPr id="209" name="Google Shape;209;p16"/>
          <p:cNvSpPr txBox="1"/>
          <p:nvPr>
            <p:ph idx="4" type="body"/>
          </p:nvPr>
        </p:nvSpPr>
        <p:spPr>
          <a:xfrm>
            <a:off x="3366790" y="3303447"/>
            <a:ext cx="24003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5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1" sz="14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10" name="Google Shape;210;p16"/>
          <p:cNvSpPr/>
          <p:nvPr>
            <p:ph idx="5" type="pic"/>
          </p:nvPr>
        </p:nvSpPr>
        <p:spPr>
          <a:xfrm>
            <a:off x="3366790" y="2000249"/>
            <a:ext cx="2399100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11" name="Google Shape;211;p16"/>
          <p:cNvSpPr txBox="1"/>
          <p:nvPr>
            <p:ph idx="6" type="body"/>
          </p:nvPr>
        </p:nvSpPr>
        <p:spPr>
          <a:xfrm>
            <a:off x="3365695" y="3735643"/>
            <a:ext cx="2400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/>
        </p:txBody>
      </p:sp>
      <p:sp>
        <p:nvSpPr>
          <p:cNvPr id="212" name="Google Shape;212;p16"/>
          <p:cNvSpPr txBox="1"/>
          <p:nvPr>
            <p:ph idx="7" type="body"/>
          </p:nvPr>
        </p:nvSpPr>
        <p:spPr>
          <a:xfrm>
            <a:off x="5889425" y="3303446"/>
            <a:ext cx="23931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0" sz="15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1" sz="14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213" name="Google Shape;213;p16"/>
          <p:cNvSpPr/>
          <p:nvPr>
            <p:ph idx="8" type="pic"/>
          </p:nvPr>
        </p:nvSpPr>
        <p:spPr>
          <a:xfrm>
            <a:off x="5889332" y="2000249"/>
            <a:ext cx="2396100" cy="1143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14" name="Google Shape;214;p16"/>
          <p:cNvSpPr txBox="1"/>
          <p:nvPr>
            <p:ph idx="9" type="body"/>
          </p:nvPr>
        </p:nvSpPr>
        <p:spPr>
          <a:xfrm>
            <a:off x="5889332" y="3735641"/>
            <a:ext cx="2396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700"/>
            </a:lvl9pPr>
          </a:lstStyle>
          <a:p/>
        </p:txBody>
      </p:sp>
      <p:sp>
        <p:nvSpPr>
          <p:cNvPr id="215" name="Google Shape;215;p16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6" name="Google Shape;216;p16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7" name="Google Shape;217;p16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7"/>
          <p:cNvSpPr txBox="1"/>
          <p:nvPr>
            <p:ph type="title"/>
          </p:nvPr>
        </p:nvSpPr>
        <p:spPr>
          <a:xfrm>
            <a:off x="856060" y="463889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0" name="Google Shape;220;p17"/>
          <p:cNvSpPr txBox="1"/>
          <p:nvPr>
            <p:ph idx="1" type="body"/>
          </p:nvPr>
        </p:nvSpPr>
        <p:spPr>
          <a:xfrm rot="5400000">
            <a:off x="3242708" y="-699535"/>
            <a:ext cx="2656200" cy="74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indent="-33655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indent="-33655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indent="-33655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indent="-33655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indent="-33655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indent="-33655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indent="-33655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indent="-33655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/>
        </p:txBody>
      </p:sp>
      <p:sp>
        <p:nvSpPr>
          <p:cNvPr id="221" name="Google Shape;221;p17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2" name="Google Shape;222;p17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3" name="Google Shape;223;p17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8"/>
          <p:cNvSpPr txBox="1"/>
          <p:nvPr>
            <p:ph type="title"/>
          </p:nvPr>
        </p:nvSpPr>
        <p:spPr>
          <a:xfrm rot="5400000">
            <a:off x="5590508" y="1648349"/>
            <a:ext cx="3886200" cy="150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6" name="Google Shape;226;p18"/>
          <p:cNvSpPr txBox="1"/>
          <p:nvPr>
            <p:ph idx="1" type="body"/>
          </p:nvPr>
        </p:nvSpPr>
        <p:spPr>
          <a:xfrm rot="5400000">
            <a:off x="1818750" y="-505351"/>
            <a:ext cx="3886200" cy="5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indent="-33655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indent="-33655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indent="-33655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indent="-33655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indent="-33655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indent="-33655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indent="-33655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indent="-33655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/>
        </p:txBody>
      </p:sp>
      <p:sp>
        <p:nvSpPr>
          <p:cNvPr id="227" name="Google Shape;227;p18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8" name="Google Shape;228;p18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9" name="Google Shape;229;p18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/>
          <p:nvPr>
            <p:ph type="title"/>
          </p:nvPr>
        </p:nvSpPr>
        <p:spPr>
          <a:xfrm>
            <a:off x="856060" y="463889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3"/>
          <p:cNvSpPr txBox="1"/>
          <p:nvPr>
            <p:ph idx="1" type="body"/>
          </p:nvPr>
        </p:nvSpPr>
        <p:spPr>
          <a:xfrm>
            <a:off x="856059" y="1687115"/>
            <a:ext cx="74295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indent="-33655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indent="-33655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indent="-33655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indent="-33655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indent="-33655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indent="-33655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indent="-33655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indent="-33655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/>
        </p:txBody>
      </p:sp>
      <p:sp>
        <p:nvSpPr>
          <p:cNvPr id="117" name="Google Shape;117;p3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3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3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 txBox="1"/>
          <p:nvPr>
            <p:ph type="title"/>
          </p:nvPr>
        </p:nvSpPr>
        <p:spPr>
          <a:xfrm>
            <a:off x="856058" y="1064420"/>
            <a:ext cx="74295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4"/>
          <p:cNvSpPr txBox="1"/>
          <p:nvPr>
            <p:ph idx="1" type="body"/>
          </p:nvPr>
        </p:nvSpPr>
        <p:spPr>
          <a:xfrm>
            <a:off x="856058" y="3318271"/>
            <a:ext cx="7429500" cy="10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4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4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4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4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/>
          <p:nvPr>
            <p:ph type="title"/>
          </p:nvPr>
        </p:nvSpPr>
        <p:spPr>
          <a:xfrm>
            <a:off x="856060" y="463889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5"/>
          <p:cNvSpPr txBox="1"/>
          <p:nvPr>
            <p:ph idx="1" type="body"/>
          </p:nvPr>
        </p:nvSpPr>
        <p:spPr>
          <a:xfrm>
            <a:off x="856058" y="1687114"/>
            <a:ext cx="36588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indent="-33655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indent="-33655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indent="-33655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indent="-33655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indent="-33655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indent="-33655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indent="-33655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indent="-33655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/>
        </p:txBody>
      </p:sp>
      <p:sp>
        <p:nvSpPr>
          <p:cNvPr id="129" name="Google Shape;129;p5"/>
          <p:cNvSpPr txBox="1"/>
          <p:nvPr>
            <p:ph idx="2" type="body"/>
          </p:nvPr>
        </p:nvSpPr>
        <p:spPr>
          <a:xfrm>
            <a:off x="4629150" y="1687114"/>
            <a:ext cx="36564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indent="-33655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indent="-33655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indent="-33655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indent="-33655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indent="-33655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indent="-33655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indent="-33655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indent="-33655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/>
        </p:txBody>
      </p:sp>
      <p:sp>
        <p:nvSpPr>
          <p:cNvPr id="130" name="Google Shape;130;p5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5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5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 txBox="1"/>
          <p:nvPr>
            <p:ph type="title"/>
          </p:nvPr>
        </p:nvSpPr>
        <p:spPr>
          <a:xfrm>
            <a:off x="856058" y="464344"/>
            <a:ext cx="7429500" cy="11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6"/>
          <p:cNvSpPr txBox="1"/>
          <p:nvPr>
            <p:ph idx="1" type="body"/>
          </p:nvPr>
        </p:nvSpPr>
        <p:spPr>
          <a:xfrm>
            <a:off x="1027514" y="1687115"/>
            <a:ext cx="3487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1" sz="14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136" name="Google Shape;136;p6"/>
          <p:cNvSpPr txBox="1"/>
          <p:nvPr>
            <p:ph idx="2" type="body"/>
          </p:nvPr>
        </p:nvSpPr>
        <p:spPr>
          <a:xfrm>
            <a:off x="856058" y="2305048"/>
            <a:ext cx="3658800" cy="20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indent="-33655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indent="-33655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indent="-33655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indent="-33655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indent="-33655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indent="-33655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indent="-33655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indent="-33655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/>
        </p:txBody>
      </p:sp>
      <p:sp>
        <p:nvSpPr>
          <p:cNvPr id="137" name="Google Shape;137;p6"/>
          <p:cNvSpPr txBox="1"/>
          <p:nvPr>
            <p:ph idx="3" type="body"/>
          </p:nvPr>
        </p:nvSpPr>
        <p:spPr>
          <a:xfrm>
            <a:off x="4800606" y="1687114"/>
            <a:ext cx="34851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b="0"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b="1" sz="15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b="1" sz="14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200"/>
            </a:lvl9pPr>
          </a:lstStyle>
          <a:p/>
        </p:txBody>
      </p:sp>
      <p:sp>
        <p:nvSpPr>
          <p:cNvPr id="138" name="Google Shape;138;p6"/>
          <p:cNvSpPr txBox="1"/>
          <p:nvPr>
            <p:ph idx="4" type="body"/>
          </p:nvPr>
        </p:nvSpPr>
        <p:spPr>
          <a:xfrm>
            <a:off x="4629150" y="2305048"/>
            <a:ext cx="3656400" cy="20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655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indent="-33655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indent="-33655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indent="-33655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indent="-33655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indent="-33655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indent="-33655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indent="-33655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indent="-33655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/>
        </p:txBody>
      </p:sp>
      <p:sp>
        <p:nvSpPr>
          <p:cNvPr id="139" name="Google Shape;139;p6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6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6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 txBox="1"/>
          <p:nvPr>
            <p:ph type="title"/>
          </p:nvPr>
        </p:nvSpPr>
        <p:spPr>
          <a:xfrm>
            <a:off x="856060" y="463889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4" name="Google Shape;144;p7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5" name="Google Shape;145;p7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6" name="Google Shape;146;p7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p8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0" name="Google Shape;150;p8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 txBox="1"/>
          <p:nvPr>
            <p:ph type="title"/>
          </p:nvPr>
        </p:nvSpPr>
        <p:spPr>
          <a:xfrm>
            <a:off x="860029" y="457201"/>
            <a:ext cx="2892000" cy="123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3" name="Google Shape;153;p9"/>
          <p:cNvSpPr txBox="1"/>
          <p:nvPr>
            <p:ph idx="1" type="body"/>
          </p:nvPr>
        </p:nvSpPr>
        <p:spPr>
          <a:xfrm>
            <a:off x="3867150" y="444499"/>
            <a:ext cx="4418400" cy="38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3655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1pPr>
            <a:lvl2pPr indent="-33655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2pPr>
            <a:lvl3pPr indent="-33655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3pPr>
            <a:lvl4pPr indent="-33655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4pPr>
            <a:lvl5pPr indent="-33655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5pPr>
            <a:lvl6pPr indent="-33655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6pPr>
            <a:lvl7pPr indent="-33655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7pPr>
            <a:lvl8pPr indent="-33655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8pPr>
            <a:lvl9pPr indent="-33655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  <a:defRPr/>
            </a:lvl9pPr>
          </a:lstStyle>
          <a:p/>
        </p:txBody>
      </p:sp>
      <p:sp>
        <p:nvSpPr>
          <p:cNvPr id="154" name="Google Shape;154;p9"/>
          <p:cNvSpPr txBox="1"/>
          <p:nvPr>
            <p:ph idx="2" type="body"/>
          </p:nvPr>
        </p:nvSpPr>
        <p:spPr>
          <a:xfrm>
            <a:off x="860029" y="1687114"/>
            <a:ext cx="28920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/>
        </p:txBody>
      </p:sp>
      <p:sp>
        <p:nvSpPr>
          <p:cNvPr id="155" name="Google Shape;155;p9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6" name="Google Shape;156;p9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7" name="Google Shape;157;p9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/>
          <p:nvPr>
            <p:ph type="title"/>
          </p:nvPr>
        </p:nvSpPr>
        <p:spPr>
          <a:xfrm>
            <a:off x="856060" y="457200"/>
            <a:ext cx="4450800" cy="123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wentieth Centur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0" name="Google Shape;160;p10"/>
          <p:cNvSpPr/>
          <p:nvPr>
            <p:ph idx="2" type="pic"/>
          </p:nvPr>
        </p:nvSpPr>
        <p:spPr>
          <a:xfrm>
            <a:off x="5535541" y="457201"/>
            <a:ext cx="2750100" cy="3886200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61" name="Google Shape;161;p10"/>
          <p:cNvSpPr txBox="1"/>
          <p:nvPr>
            <p:ph idx="1" type="body"/>
          </p:nvPr>
        </p:nvSpPr>
        <p:spPr>
          <a:xfrm>
            <a:off x="856058" y="1687114"/>
            <a:ext cx="44508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1pPr>
            <a:lvl2pPr indent="-228600" lvl="1" marL="914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100"/>
            </a:lvl2pPr>
            <a:lvl3pPr indent="-228600" lvl="2" marL="1371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900"/>
            </a:lvl3pPr>
            <a:lvl4pPr indent="-228600" lvl="3" marL="1828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4pPr>
            <a:lvl5pPr indent="-228600" lvl="4" marL="22860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5pPr>
            <a:lvl6pPr indent="-228600" lvl="5" marL="27432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6pPr>
            <a:lvl7pPr indent="-228600" lvl="6" marL="32004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7pPr>
            <a:lvl8pPr indent="-228600" lvl="7" marL="36576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8pPr>
            <a:lvl9pPr indent="-228600" lvl="8" marL="411480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800"/>
            </a:lvl9pPr>
          </a:lstStyle>
          <a:p/>
        </p:txBody>
      </p:sp>
      <p:sp>
        <p:nvSpPr>
          <p:cNvPr id="162" name="Google Shape;162;p10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3" name="Google Shape;163;p10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4" name="Google Shape;164;p10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" name="Google Shape;6;p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1"/>
          <p:cNvGrpSpPr/>
          <p:nvPr/>
        </p:nvGrpSpPr>
        <p:grpSpPr>
          <a:xfrm>
            <a:off x="-10716" y="0"/>
            <a:ext cx="9040416" cy="5143500"/>
            <a:chOff x="-14288" y="0"/>
            <a:chExt cx="12053888" cy="6858001"/>
          </a:xfrm>
        </p:grpSpPr>
        <p:grpSp>
          <p:nvGrpSpPr>
            <p:cNvPr id="8" name="Google Shape;8;p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1"/>
              <p:cNvSpPr/>
              <p:nvPr/>
            </p:nvSpPr>
            <p:spPr>
              <a:xfrm>
                <a:off x="114300" y="4763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" name="Google Shape;10;p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" name="Google Shape;11;p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0" name="Google Shape;20;p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1" name="Google Shape;21;p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1"/>
              <p:cNvSpPr/>
              <p:nvPr/>
            </p:nvSpPr>
            <p:spPr>
              <a:xfrm>
                <a:off x="133350" y="4662488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" name="Google Shape;36;p1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1"/>
              <p:cNvSpPr/>
              <p:nvPr/>
            </p:nvSpPr>
            <p:spPr>
              <a:xfrm>
                <a:off x="11939587" y="6596063"/>
                <a:ext cx="23700" cy="25230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68575" lIns="68575" spcFirstLastPara="1" rIns="68575" wrap="square" tIns="6857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" name="Google Shape;47;p1"/>
          <p:cNvSpPr txBox="1"/>
          <p:nvPr>
            <p:ph type="title"/>
          </p:nvPr>
        </p:nvSpPr>
        <p:spPr>
          <a:xfrm>
            <a:off x="856060" y="463889"/>
            <a:ext cx="7429500" cy="11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Twentieth Century"/>
              <a:buNone/>
              <a:defRPr b="0" i="0" sz="27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8" name="Google Shape;48;p1"/>
          <p:cNvSpPr txBox="1"/>
          <p:nvPr>
            <p:ph idx="1" type="body"/>
          </p:nvPr>
        </p:nvSpPr>
        <p:spPr>
          <a:xfrm>
            <a:off x="856059" y="1687115"/>
            <a:ext cx="74295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74650" lvl="0" marL="457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49250" lvl="1" marL="9144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36550" lvl="2" marL="13716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23850" lvl="3" marL="18288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23850" lvl="4" marL="22860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11150" lvl="5" marL="27432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11150" lvl="6" marL="32004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11150" lvl="7" marL="36576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11150" lvl="8" marL="4114800" marR="0" rtl="0" algn="l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49" name="Google Shape;49;p1"/>
          <p:cNvSpPr txBox="1"/>
          <p:nvPr>
            <p:ph idx="10" type="dt"/>
          </p:nvPr>
        </p:nvSpPr>
        <p:spPr>
          <a:xfrm>
            <a:off x="5592691" y="4412457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0" name="Google Shape;50;p1"/>
          <p:cNvSpPr txBox="1"/>
          <p:nvPr>
            <p:ph idx="11" type="ftr"/>
          </p:nvPr>
        </p:nvSpPr>
        <p:spPr>
          <a:xfrm>
            <a:off x="856058" y="4412456"/>
            <a:ext cx="4679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1" name="Google Shape;51;p1"/>
          <p:cNvSpPr txBox="1"/>
          <p:nvPr>
            <p:ph idx="12" type="sldNum"/>
          </p:nvPr>
        </p:nvSpPr>
        <p:spPr>
          <a:xfrm>
            <a:off x="7707241" y="4412456"/>
            <a:ext cx="578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9"/>
          <p:cNvSpPr txBox="1"/>
          <p:nvPr>
            <p:ph type="ctrTitle"/>
          </p:nvPr>
        </p:nvSpPr>
        <p:spPr>
          <a:xfrm>
            <a:off x="2351050" y="351275"/>
            <a:ext cx="4942500" cy="8781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900">
                <a:latin typeface="Helvetica Neue"/>
                <a:ea typeface="Helvetica Neue"/>
                <a:cs typeface="Helvetica Neue"/>
                <a:sym typeface="Helvetica Neue"/>
              </a:rPr>
              <a:t>Lazy Latte Art</a:t>
            </a:r>
            <a:endParaRPr b="1" sz="5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5" name="Google Shape;235;p19"/>
          <p:cNvSpPr txBox="1"/>
          <p:nvPr>
            <p:ph idx="1" type="subTitle"/>
          </p:nvPr>
        </p:nvSpPr>
        <p:spPr>
          <a:xfrm>
            <a:off x="906100" y="1565151"/>
            <a:ext cx="7832400" cy="3178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5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Build a latte art machine by April 17, 2023 for $450</a:t>
            </a:r>
            <a:endParaRPr sz="255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55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Integrated Systems Design II: Milestone II Demo</a:t>
            </a:r>
            <a:endParaRPr sz="255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Elise Ferkler, Mariah Tam, Derrick Joyce, Jackie Bendziewicz, Leah Brown, Luke Swetonic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Electrical and Computer Engineering 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Clemson University</a:t>
            </a:r>
            <a:endParaRPr>
              <a:solidFill>
                <a:schemeClr val="lt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0"/>
          <p:cNvSpPr txBox="1"/>
          <p:nvPr>
            <p:ph type="title"/>
          </p:nvPr>
        </p:nvSpPr>
        <p:spPr>
          <a:xfrm>
            <a:off x="856060" y="82889"/>
            <a:ext cx="7429500" cy="1108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Block Diagram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1" name="Google Shape;2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9000" y="1100150"/>
            <a:ext cx="5943600" cy="33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1"/>
          <p:cNvSpPr txBox="1"/>
          <p:nvPr>
            <p:ph type="title"/>
          </p:nvPr>
        </p:nvSpPr>
        <p:spPr>
          <a:xfrm>
            <a:off x="856060" y="151589"/>
            <a:ext cx="7429500" cy="1108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GUI </a:t>
            </a: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Flow Chart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7" name="Google Shape;247;p21"/>
          <p:cNvPicPr preferRelativeResize="0"/>
          <p:nvPr/>
        </p:nvPicPr>
        <p:blipFill rotWithShape="1">
          <a:blip r:embed="rId3">
            <a:alphaModFix/>
          </a:blip>
          <a:srcRect b="10160" l="0" r="0" t="0"/>
          <a:stretch/>
        </p:blipFill>
        <p:spPr>
          <a:xfrm>
            <a:off x="1325275" y="1168825"/>
            <a:ext cx="6493426" cy="3381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/>
          <p:cNvSpPr txBox="1"/>
          <p:nvPr>
            <p:ph type="title"/>
          </p:nvPr>
        </p:nvSpPr>
        <p:spPr>
          <a:xfrm>
            <a:off x="857260" y="67064"/>
            <a:ext cx="7429500" cy="1108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Actuator Control Flow Chart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3" name="Google Shape;253;p22"/>
          <p:cNvPicPr preferRelativeResize="0"/>
          <p:nvPr/>
        </p:nvPicPr>
        <p:blipFill rotWithShape="1">
          <a:blip r:embed="rId3">
            <a:alphaModFix/>
          </a:blip>
          <a:srcRect b="14133" l="0" r="0" t="0"/>
          <a:stretch/>
        </p:blipFill>
        <p:spPr>
          <a:xfrm>
            <a:off x="1933013" y="1091676"/>
            <a:ext cx="5277975" cy="354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3"/>
          <p:cNvSpPr txBox="1"/>
          <p:nvPr>
            <p:ph type="title"/>
          </p:nvPr>
        </p:nvSpPr>
        <p:spPr>
          <a:xfrm>
            <a:off x="857260" y="101414"/>
            <a:ext cx="7429500" cy="1108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Motor Control Flow Chart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9" name="Google Shape;259;p23"/>
          <p:cNvPicPr preferRelativeResize="0"/>
          <p:nvPr/>
        </p:nvPicPr>
        <p:blipFill rotWithShape="1">
          <a:blip r:embed="rId3">
            <a:alphaModFix/>
          </a:blip>
          <a:srcRect b="7706" l="0" r="0" t="0"/>
          <a:stretch/>
        </p:blipFill>
        <p:spPr>
          <a:xfrm>
            <a:off x="1839125" y="1027075"/>
            <a:ext cx="5465725" cy="371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4"/>
          <p:cNvSpPr txBox="1"/>
          <p:nvPr>
            <p:ph type="title"/>
          </p:nvPr>
        </p:nvSpPr>
        <p:spPr>
          <a:xfrm>
            <a:off x="856060" y="143364"/>
            <a:ext cx="7429500" cy="1108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Claimed Deliverables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5" name="Google Shape;265;p24"/>
          <p:cNvSpPr txBox="1"/>
          <p:nvPr>
            <p:ph idx="1" type="body"/>
          </p:nvPr>
        </p:nvSpPr>
        <p:spPr>
          <a:xfrm>
            <a:off x="857250" y="1243650"/>
            <a:ext cx="7429500" cy="2984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•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Refined physical prototype with servos and actuators integrated into the design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•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Demonstrate the motions for the tulip, heart, and fern designs with milk and coffee cup prototypes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5"/>
          <p:cNvSpPr txBox="1"/>
          <p:nvPr>
            <p:ph type="title"/>
          </p:nvPr>
        </p:nvSpPr>
        <p:spPr>
          <a:xfrm>
            <a:off x="856060" y="189164"/>
            <a:ext cx="7429500" cy="1108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Implemented Prototype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71" name="Google Shape;27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0313" y="1128889"/>
            <a:ext cx="4720983" cy="35407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6"/>
          <p:cNvSpPr txBox="1"/>
          <p:nvPr>
            <p:ph type="title"/>
          </p:nvPr>
        </p:nvSpPr>
        <p:spPr>
          <a:xfrm>
            <a:off x="856060" y="235064"/>
            <a:ext cx="7429500" cy="1108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Challenges/Bottlenecks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7" name="Google Shape;277;p26"/>
          <p:cNvSpPr txBox="1"/>
          <p:nvPr>
            <p:ph idx="1" type="body"/>
          </p:nvPr>
        </p:nvSpPr>
        <p:spPr>
          <a:xfrm>
            <a:off x="856059" y="1411515"/>
            <a:ext cx="7429500" cy="2656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Font typeface="Helvetica Neue Light"/>
              <a:buChar char="•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Twitching servo motors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Helvetica Neue Light"/>
              <a:buChar char="•"/>
            </a:pP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Pouring of solid objects is hard to </a:t>
            </a:r>
            <a:r>
              <a:rPr lang="en" sz="2000">
                <a:latin typeface="Helvetica Neue Light"/>
                <a:ea typeface="Helvetica Neue Light"/>
                <a:cs typeface="Helvetica Neue Light"/>
                <a:sym typeface="Helvetica Neue Light"/>
              </a:rPr>
              <a:t>compare to liquids</a:t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